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Arimo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27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2073176"/>
            <a:ext cx="9335691" cy="3709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62"/>
              </a:lnSpc>
            </a:pPr>
            <a:r>
              <a:rPr lang="en-US" sz="7625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Three.js Workshop: A Beginner's Guide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6117580"/>
            <a:ext cx="9335691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Dive into the world of Three.js, a powerful JavaScript library that enables the creation of stunning 3D graphics and interactive web experiences. This workshop will guide you through the fundamental concepts and step-by-step implementation of Three.js projects.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740200"/>
          </a:xfrm>
          <a:custGeom>
            <a:avLst/>
            <a:gdLst/>
            <a:ahLst/>
            <a:cxnLst/>
            <a:rect r="r" b="b" t="t" l="l"/>
            <a:pathLst>
              <a:path h="3740200" w="18288000">
                <a:moveTo>
                  <a:pt x="0" y="0"/>
                </a:moveTo>
                <a:lnTo>
                  <a:pt x="18288000" y="0"/>
                </a:lnTo>
                <a:lnTo>
                  <a:pt x="18288000" y="3740200"/>
                </a:lnTo>
                <a:lnTo>
                  <a:pt x="0" y="3740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1" r="0" b="-4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7155" y="4636591"/>
            <a:ext cx="7040612" cy="93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What is Three.js?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7155" y="6358979"/>
            <a:ext cx="673150" cy="673150"/>
            <a:chOff x="0" y="0"/>
            <a:chExt cx="897533" cy="8975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01354" y="6522392"/>
            <a:ext cx="164753" cy="38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19449" y="6320879"/>
            <a:ext cx="4226124" cy="917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Powerful 3D Rendering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19449" y="7304037"/>
            <a:ext cx="4226124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Three.js is a JavaScript library that simplifies the creation of 3D graphics and animations on the web.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44716" y="6358979"/>
            <a:ext cx="673150" cy="673150"/>
            <a:chOff x="0" y="0"/>
            <a:chExt cx="897533" cy="89753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749504" y="6522392"/>
            <a:ext cx="263575" cy="38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17011" y="6320879"/>
            <a:ext cx="4226124" cy="917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Cross-Browser Compatibility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517011" y="7304037"/>
            <a:ext cx="4226124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It provides a consistent 3D experience across various web browsers, making it a versatile choice.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42279" y="6358979"/>
            <a:ext cx="673150" cy="673150"/>
            <a:chOff x="0" y="0"/>
            <a:chExt cx="897533" cy="89753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243346" y="6522392"/>
            <a:ext cx="270868" cy="38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014572" y="6320879"/>
            <a:ext cx="4226124" cy="917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Open-Source and Flexible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014572" y="7304037"/>
            <a:ext cx="4226124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Three.js is an open-source project, offering a vast ecosystem of resources and community support.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38926" y="715715"/>
            <a:ext cx="9468148" cy="1705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Getting Started with Three.js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40166" y="2841575"/>
            <a:ext cx="38100" cy="6672411"/>
            <a:chOff x="0" y="0"/>
            <a:chExt cx="50800" cy="88965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8896604"/>
            </a:xfrm>
            <a:custGeom>
              <a:avLst/>
              <a:gdLst/>
              <a:ahLst/>
              <a:cxnLst/>
              <a:rect r="r" b="b" t="t" l="l"/>
              <a:pathLst>
                <a:path h="8896604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871204"/>
                  </a:lnTo>
                  <a:cubicBezTo>
                    <a:pt x="50800" y="8885174"/>
                    <a:pt x="39370" y="8896604"/>
                    <a:pt x="25400" y="8896604"/>
                  </a:cubicBezTo>
                  <a:cubicBezTo>
                    <a:pt x="11430" y="8896604"/>
                    <a:pt x="0" y="8885174"/>
                    <a:pt x="0" y="8871204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536409" y="3452961"/>
            <a:ext cx="980926" cy="38100"/>
            <a:chOff x="0" y="0"/>
            <a:chExt cx="1307902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43925" y="3156794"/>
            <a:ext cx="630585" cy="630585"/>
            <a:chOff x="0" y="0"/>
            <a:chExt cx="840780" cy="8407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182050" y="3312319"/>
            <a:ext cx="154335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00630" y="3102769"/>
            <a:ext cx="4291459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Set Up the Environment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00630" y="3597325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Install Node.js and set up a development environment with a code editor and a local server.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536409" y="5770512"/>
            <a:ext cx="980926" cy="38100"/>
            <a:chOff x="0" y="0"/>
            <a:chExt cx="1307902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943925" y="5474345"/>
            <a:ext cx="630585" cy="630585"/>
            <a:chOff x="0" y="0"/>
            <a:chExt cx="840780" cy="8407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135764" y="5629870"/>
            <a:ext cx="246906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800630" y="5420320"/>
            <a:ext cx="3297287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Import Three.js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00630" y="5914876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Add the Three.js library to your project using a CDN or by installing it via npm.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536409" y="8088065"/>
            <a:ext cx="980926" cy="38100"/>
            <a:chOff x="0" y="0"/>
            <a:chExt cx="1307902" cy="50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7943925" y="7791896"/>
            <a:ext cx="630585" cy="630585"/>
            <a:chOff x="0" y="0"/>
            <a:chExt cx="840780" cy="8407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8132341" y="7947422"/>
            <a:ext cx="253604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800630" y="7737873"/>
            <a:ext cx="3297287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Learn the Basics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800630" y="8232427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Familiarize yourself with the core concepts of Three.js, such as scenes, cameras, and renderers.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2810619"/>
            <a:ext cx="7040612" cy="93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Creating a Scene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4457551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Scene Setup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5120431"/>
            <a:ext cx="4910732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Create a Three.js scene and add it to the DOM. Customize the background color and camera settings.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7266" y="4457551"/>
            <a:ext cx="4002138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Rendering the Scene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97266" y="5120431"/>
            <a:ext cx="4910732" cy="155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Set up a render loop to continuously update the scene and display it in the browser.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7376" y="4457551"/>
            <a:ext cx="3621732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Responsive Design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47376" y="5120431"/>
            <a:ext cx="4910732" cy="155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Ensure your 3D scene adapts to different screen sizes and aspect ratios.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38926" y="715715"/>
            <a:ext cx="9468148" cy="1705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Adding Geometry and Lighting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40166" y="2841575"/>
            <a:ext cx="38100" cy="6672411"/>
            <a:chOff x="0" y="0"/>
            <a:chExt cx="50800" cy="88965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8896604"/>
            </a:xfrm>
            <a:custGeom>
              <a:avLst/>
              <a:gdLst/>
              <a:ahLst/>
              <a:cxnLst/>
              <a:rect r="r" b="b" t="t" l="l"/>
              <a:pathLst>
                <a:path h="8896604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871204"/>
                  </a:lnTo>
                  <a:cubicBezTo>
                    <a:pt x="50800" y="8885174"/>
                    <a:pt x="39370" y="8896604"/>
                    <a:pt x="25400" y="8896604"/>
                  </a:cubicBezTo>
                  <a:cubicBezTo>
                    <a:pt x="11430" y="8896604"/>
                    <a:pt x="0" y="8885174"/>
                    <a:pt x="0" y="8871204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536409" y="3452961"/>
            <a:ext cx="980926" cy="38100"/>
            <a:chOff x="0" y="0"/>
            <a:chExt cx="1307902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43925" y="3156794"/>
            <a:ext cx="630585" cy="630585"/>
            <a:chOff x="0" y="0"/>
            <a:chExt cx="840780" cy="8407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182050" y="3312319"/>
            <a:ext cx="154335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00630" y="3102769"/>
            <a:ext cx="3797647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Geometric Primitives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00630" y="3597325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Use Three.js's built-in geometric shapes, such as cubes, spheres, and planes, to create 3D objects.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536409" y="5770512"/>
            <a:ext cx="980926" cy="38100"/>
            <a:chOff x="0" y="0"/>
            <a:chExt cx="1307902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943925" y="5474345"/>
            <a:ext cx="630585" cy="630585"/>
            <a:chOff x="0" y="0"/>
            <a:chExt cx="840780" cy="8407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135764" y="5629870"/>
            <a:ext cx="246906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800630" y="5420320"/>
            <a:ext cx="3652689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Custom Geometries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00630" y="5914876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Define custom 3D geometries by manipulating vertices, faces, and other geometric properties.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536409" y="8088065"/>
            <a:ext cx="980926" cy="38100"/>
            <a:chOff x="0" y="0"/>
            <a:chExt cx="1307902" cy="50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4426B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7943925" y="7791896"/>
            <a:ext cx="630585" cy="630585"/>
            <a:chOff x="0" y="0"/>
            <a:chExt cx="840780" cy="84078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8132341" y="7947422"/>
            <a:ext cx="253604" cy="357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800630" y="7737873"/>
            <a:ext cx="3335834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Lighting the Scene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800630" y="8232427"/>
            <a:ext cx="7506444" cy="100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Add ambient, directional, and point lights to your scene to create depth and atmosphere.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1178272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Applying Materials and Textures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7155" y="3444180"/>
            <a:ext cx="4518272" cy="3132833"/>
            <a:chOff x="0" y="0"/>
            <a:chExt cx="6024363" cy="41771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024372" cy="4177030"/>
            </a:xfrm>
            <a:custGeom>
              <a:avLst/>
              <a:gdLst/>
              <a:ahLst/>
              <a:cxnLst/>
              <a:rect r="r" b="b" t="t" l="l"/>
              <a:pathLst>
                <a:path h="4177030" w="6024372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46299" y="3705225"/>
            <a:ext cx="3683794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Material Properties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6299" y="4248447"/>
            <a:ext cx="3919984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Customize the appearance of objects by adjusting material properties such as color, shininess, and transparency.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864572" y="3444180"/>
            <a:ext cx="4518272" cy="3132833"/>
            <a:chOff x="0" y="0"/>
            <a:chExt cx="6024363" cy="417711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024372" cy="4177030"/>
            </a:xfrm>
            <a:custGeom>
              <a:avLst/>
              <a:gdLst/>
              <a:ahLst/>
              <a:cxnLst/>
              <a:rect r="r" b="b" t="t" l="l"/>
              <a:pathLst>
                <a:path h="4177030" w="6024372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163716" y="3705225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Texture Mapping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63716" y="4248447"/>
            <a:ext cx="3919984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Apply 2D images as textures to your 3D objects, creating realistic surfaces and patterns.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47155" y="6876158"/>
            <a:ext cx="9335691" cy="2175272"/>
            <a:chOff x="0" y="0"/>
            <a:chExt cx="12447588" cy="29003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447524" cy="2900299"/>
            </a:xfrm>
            <a:custGeom>
              <a:avLst/>
              <a:gdLst/>
              <a:ahLst/>
              <a:cxnLst/>
              <a:rect r="r" b="b" t="t" l="l"/>
              <a:pathLst>
                <a:path h="2900299" w="12447524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12387707" y="0"/>
                  </a:lnTo>
                  <a:cubicBezTo>
                    <a:pt x="12420727" y="0"/>
                    <a:pt x="12447524" y="26797"/>
                    <a:pt x="12447524" y="59817"/>
                  </a:cubicBezTo>
                  <a:lnTo>
                    <a:pt x="12447524" y="2840482"/>
                  </a:lnTo>
                  <a:cubicBezTo>
                    <a:pt x="12447524" y="2873502"/>
                    <a:pt x="12420727" y="2900299"/>
                    <a:pt x="12387707" y="2900299"/>
                  </a:cubicBezTo>
                  <a:lnTo>
                    <a:pt x="59817" y="2900299"/>
                  </a:lnTo>
                  <a:cubicBezTo>
                    <a:pt x="26797" y="2900299"/>
                    <a:pt x="0" y="2873502"/>
                    <a:pt x="0" y="2840482"/>
                  </a:cubicBezTo>
                  <a:close/>
                </a:path>
              </a:pathLst>
            </a:custGeom>
            <a:solidFill>
              <a:srgbClr val="2B2952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346299" y="7137201"/>
            <a:ext cx="3888432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Advanced Materials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46299" y="7680424"/>
            <a:ext cx="8737401" cy="107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Explore more complex material types, like PBR (Physically-Based Rendering) materials, for even greater realism.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1744" y="818406"/>
            <a:ext cx="7427714" cy="763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Interactions and Events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851744" y="1946970"/>
            <a:ext cx="608409" cy="608410"/>
          </a:xfrm>
          <a:custGeom>
            <a:avLst/>
            <a:gdLst/>
            <a:ahLst/>
            <a:cxnLst/>
            <a:rect r="r" b="b" t="t" l="l"/>
            <a:pathLst>
              <a:path h="608410" w="608409">
                <a:moveTo>
                  <a:pt x="0" y="0"/>
                </a:moveTo>
                <a:lnTo>
                  <a:pt x="608408" y="0"/>
                </a:lnTo>
                <a:lnTo>
                  <a:pt x="608408" y="608410"/>
                </a:lnTo>
                <a:lnTo>
                  <a:pt x="0" y="6084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51744" y="2770137"/>
            <a:ext cx="2863304" cy="38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Mouse Input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1744" y="3197870"/>
            <a:ext cx="9726514" cy="494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Handle mouse events, such as clicks and hovers, to enable interactivity in your 3D scene.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851744" y="4422130"/>
            <a:ext cx="608409" cy="608410"/>
          </a:xfrm>
          <a:custGeom>
            <a:avLst/>
            <a:gdLst/>
            <a:ahLst/>
            <a:cxnLst/>
            <a:rect r="r" b="b" t="t" l="l"/>
            <a:pathLst>
              <a:path h="608410" w="608409">
                <a:moveTo>
                  <a:pt x="0" y="0"/>
                </a:moveTo>
                <a:lnTo>
                  <a:pt x="608408" y="0"/>
                </a:lnTo>
                <a:lnTo>
                  <a:pt x="608408" y="608410"/>
                </a:lnTo>
                <a:lnTo>
                  <a:pt x="0" y="6084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51744" y="5245299"/>
            <a:ext cx="2863304" cy="38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Keyboard Input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1744" y="5673030"/>
            <a:ext cx="9726514" cy="883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Respond to keyboard events to allow users to control and interact with your 3D environment.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851744" y="7286625"/>
            <a:ext cx="608409" cy="608410"/>
          </a:xfrm>
          <a:custGeom>
            <a:avLst/>
            <a:gdLst/>
            <a:ahLst/>
            <a:cxnLst/>
            <a:rect r="r" b="b" t="t" l="l"/>
            <a:pathLst>
              <a:path h="608410" w="608409">
                <a:moveTo>
                  <a:pt x="0" y="0"/>
                </a:moveTo>
                <a:lnTo>
                  <a:pt x="608408" y="0"/>
                </a:lnTo>
                <a:lnTo>
                  <a:pt x="608408" y="608410"/>
                </a:lnTo>
                <a:lnTo>
                  <a:pt x="0" y="6084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851744" y="8109794"/>
            <a:ext cx="2936974" cy="38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Touch Interactions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1744" y="8537525"/>
            <a:ext cx="9726514" cy="883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Adapt your 3D scene to work seamlessly on touch-enabled devices, enabling mobile interactivity.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75866" y="711250"/>
            <a:ext cx="9478267" cy="1697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Animations and Transformations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975866" y="2826692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7"/>
                </a:lnTo>
                <a:lnTo>
                  <a:pt x="0" y="2230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2" r="0" b="-82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788146" y="3086397"/>
            <a:ext cx="4276427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Object Transformations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88146" y="3577977"/>
            <a:ext cx="7665987" cy="9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Move, rotate, and scale 3D objects to create dynamic and engaging scenes.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975866" y="5057329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82" r="0" b="-8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88146" y="5317034"/>
            <a:ext cx="4015829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Animation Techniques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88146" y="5808613"/>
            <a:ext cx="7665987" cy="9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Utilize Three.js's animation system to bring your 3D objects and scenes to life.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975866" y="7287965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2" r="0" b="-82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88146" y="7547670"/>
            <a:ext cx="3293120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D9E1FF"/>
                </a:solidFill>
                <a:latin typeface="Arimo Bold"/>
                <a:ea typeface="Arimo Bold"/>
                <a:cs typeface="Arimo Bold"/>
                <a:sym typeface="Arimo Bold"/>
              </a:rPr>
              <a:t>Timed Animations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88146" y="8039249"/>
            <a:ext cx="7665987" cy="9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Synchronize object movements and camera changes to create smooth, choreographed animations.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0D4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A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2397472"/>
            <a:ext cx="11621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Real-world Examples and Best Practices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2392" y="4658617"/>
            <a:ext cx="11631216" cy="3178522"/>
            <a:chOff x="0" y="0"/>
            <a:chExt cx="15508288" cy="42380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508224" cy="4237990"/>
            </a:xfrm>
            <a:custGeom>
              <a:avLst/>
              <a:gdLst/>
              <a:ahLst/>
              <a:cxnLst/>
              <a:rect r="r" b="b" t="t" l="l"/>
              <a:pathLst>
                <a:path h="4237990" w="15508224">
                  <a:moveTo>
                    <a:pt x="0" y="66167"/>
                  </a:moveTo>
                  <a:cubicBezTo>
                    <a:pt x="0" y="29591"/>
                    <a:pt x="29718" y="0"/>
                    <a:pt x="66294" y="0"/>
                  </a:cubicBezTo>
                  <a:lnTo>
                    <a:pt x="15441930" y="0"/>
                  </a:lnTo>
                  <a:lnTo>
                    <a:pt x="15441930" y="6350"/>
                  </a:lnTo>
                  <a:lnTo>
                    <a:pt x="15441930" y="0"/>
                  </a:lnTo>
                  <a:cubicBezTo>
                    <a:pt x="15478506" y="0"/>
                    <a:pt x="15508224" y="29591"/>
                    <a:pt x="15508224" y="66167"/>
                  </a:cubicBezTo>
                  <a:lnTo>
                    <a:pt x="15501874" y="66167"/>
                  </a:lnTo>
                  <a:lnTo>
                    <a:pt x="15508224" y="66167"/>
                  </a:lnTo>
                  <a:lnTo>
                    <a:pt x="15508224" y="4171823"/>
                  </a:lnTo>
                  <a:lnTo>
                    <a:pt x="15501874" y="4171823"/>
                  </a:lnTo>
                  <a:lnTo>
                    <a:pt x="15508224" y="4171823"/>
                  </a:lnTo>
                  <a:cubicBezTo>
                    <a:pt x="15508224" y="4208399"/>
                    <a:pt x="15478506" y="4237990"/>
                    <a:pt x="15441930" y="4237990"/>
                  </a:cubicBezTo>
                  <a:lnTo>
                    <a:pt x="15441930" y="4231640"/>
                  </a:lnTo>
                  <a:lnTo>
                    <a:pt x="15441930" y="4237990"/>
                  </a:lnTo>
                  <a:lnTo>
                    <a:pt x="66294" y="4237990"/>
                  </a:lnTo>
                  <a:lnTo>
                    <a:pt x="66294" y="4231640"/>
                  </a:lnTo>
                  <a:lnTo>
                    <a:pt x="66294" y="4237990"/>
                  </a:lnTo>
                  <a:cubicBezTo>
                    <a:pt x="29718" y="4237990"/>
                    <a:pt x="0" y="4208399"/>
                    <a:pt x="0" y="4171823"/>
                  </a:cubicBezTo>
                  <a:lnTo>
                    <a:pt x="0" y="66167"/>
                  </a:lnTo>
                  <a:lnTo>
                    <a:pt x="6350" y="66167"/>
                  </a:lnTo>
                  <a:lnTo>
                    <a:pt x="0" y="66167"/>
                  </a:lnTo>
                  <a:moveTo>
                    <a:pt x="12700" y="66167"/>
                  </a:moveTo>
                  <a:lnTo>
                    <a:pt x="12700" y="4171823"/>
                  </a:lnTo>
                  <a:lnTo>
                    <a:pt x="6350" y="4171823"/>
                  </a:lnTo>
                  <a:lnTo>
                    <a:pt x="12700" y="4171823"/>
                  </a:lnTo>
                  <a:cubicBezTo>
                    <a:pt x="12700" y="4201287"/>
                    <a:pt x="36703" y="4225290"/>
                    <a:pt x="66294" y="4225290"/>
                  </a:cubicBezTo>
                  <a:lnTo>
                    <a:pt x="15441930" y="4225290"/>
                  </a:lnTo>
                  <a:cubicBezTo>
                    <a:pt x="15471521" y="4225290"/>
                    <a:pt x="15495524" y="4201287"/>
                    <a:pt x="15495524" y="4171823"/>
                  </a:cubicBezTo>
                  <a:lnTo>
                    <a:pt x="15495524" y="66167"/>
                  </a:lnTo>
                  <a:cubicBezTo>
                    <a:pt x="15495524" y="36703"/>
                    <a:pt x="15471521" y="12700"/>
                    <a:pt x="15441930" y="12700"/>
                  </a:cubicBezTo>
                  <a:lnTo>
                    <a:pt x="66294" y="12700"/>
                  </a:lnTo>
                  <a:lnTo>
                    <a:pt x="66294" y="6350"/>
                  </a:lnTo>
                  <a:lnTo>
                    <a:pt x="66294" y="12700"/>
                  </a:lnTo>
                  <a:cubicBezTo>
                    <a:pt x="36703" y="12700"/>
                    <a:pt x="12700" y="36703"/>
                    <a:pt x="12700" y="66167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56680" y="4672905"/>
            <a:ext cx="11602641" cy="856804"/>
            <a:chOff x="0" y="0"/>
            <a:chExt cx="15470188" cy="11424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470251" cy="1142365"/>
            </a:xfrm>
            <a:custGeom>
              <a:avLst/>
              <a:gdLst/>
              <a:ahLst/>
              <a:cxnLst/>
              <a:rect r="r" b="b" t="t" l="l"/>
              <a:pathLst>
                <a:path h="1142365" w="15470251">
                  <a:moveTo>
                    <a:pt x="0" y="0"/>
                  </a:moveTo>
                  <a:lnTo>
                    <a:pt x="15470251" y="0"/>
                  </a:lnTo>
                  <a:lnTo>
                    <a:pt x="15470251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55972" y="4747618"/>
            <a:ext cx="5199310" cy="59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Immersive Experiences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63097" y="4747618"/>
            <a:ext cx="5197079" cy="59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Interactive Prototypes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56680" y="5529709"/>
            <a:ext cx="11602641" cy="2293144"/>
            <a:chOff x="0" y="0"/>
            <a:chExt cx="15470188" cy="30575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470251" cy="3057525"/>
            </a:xfrm>
            <a:custGeom>
              <a:avLst/>
              <a:gdLst/>
              <a:ahLst/>
              <a:cxnLst/>
              <a:rect r="r" b="b" t="t" l="l"/>
              <a:pathLst>
                <a:path h="3057525" w="15470251">
                  <a:moveTo>
                    <a:pt x="0" y="0"/>
                  </a:moveTo>
                  <a:lnTo>
                    <a:pt x="15470251" y="0"/>
                  </a:lnTo>
                  <a:lnTo>
                    <a:pt x="15470251" y="3057525"/>
                  </a:lnTo>
                  <a:lnTo>
                    <a:pt x="0" y="3057525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355972" y="5604421"/>
            <a:ext cx="5199310" cy="2029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Showcase creative use of Three.js for building virtual tours, architectural visualizations, and interactive art installations.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63097" y="5604421"/>
            <a:ext cx="5197079" cy="155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Demonstrate the use of Three.js in building interactive product demos, UI prototypes, and interactive web pages.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DAGV-LQ-kto</dc:identifier>
  <dcterms:modified xsi:type="dcterms:W3CDTF">2011-08-01T06:04:30Z</dcterms:modified>
  <cp:revision>1</cp:revision>
  <dc:title>Threejs-Workshop.pptx</dc:title>
</cp:coreProperties>
</file>

<file path=docProps/thumbnail.jpeg>
</file>